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72" r:id="rId13"/>
    <p:sldId id="268" r:id="rId14"/>
    <p:sldId id="270" r:id="rId15"/>
    <p:sldId id="274" r:id="rId16"/>
    <p:sldId id="269" r:id="rId17"/>
    <p:sldId id="275" r:id="rId18"/>
    <p:sldId id="276" r:id="rId19"/>
    <p:sldId id="277" r:id="rId20"/>
    <p:sldId id="271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информация о целях и задачах доу</c:v>
                </c:pt>
                <c:pt idx="1">
                  <c:v>информационный стенд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</c:v>
                </c:pt>
                <c:pt idx="1">
                  <c:v>85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информация о целях и задачах доу</c:v>
                </c:pt>
                <c:pt idx="1">
                  <c:v>информационный стенд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информация о целях и задачах доу</c:v>
                </c:pt>
                <c:pt idx="1">
                  <c:v>информационный стенд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130240"/>
        <c:axId val="191144320"/>
      </c:barChart>
      <c:catAx>
        <c:axId val="191130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91144320"/>
        <c:crosses val="autoZero"/>
        <c:auto val="1"/>
        <c:lblAlgn val="ctr"/>
        <c:lblOffset val="100"/>
        <c:noMultiLvlLbl val="0"/>
      </c:catAx>
      <c:valAx>
        <c:axId val="191144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130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родительские собрания</c:v>
                </c:pt>
                <c:pt idx="1">
                  <c:v>беседы, консультации</c:v>
                </c:pt>
                <c:pt idx="2">
                  <c:v>праздники и развлечения</c:v>
                </c:pt>
                <c:pt idx="3">
                  <c:v>экскурсии</c:v>
                </c:pt>
                <c:pt idx="4">
                  <c:v>тренинги, семинары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63</c:v>
                </c:pt>
                <c:pt idx="1">
                  <c:v>58</c:v>
                </c:pt>
                <c:pt idx="2">
                  <c:v>54</c:v>
                </c:pt>
                <c:pt idx="3">
                  <c:v>45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родительские собрания</c:v>
                </c:pt>
                <c:pt idx="1">
                  <c:v>беседы, консультации</c:v>
                </c:pt>
                <c:pt idx="2">
                  <c:v>праздники и развлечения</c:v>
                </c:pt>
                <c:pt idx="3">
                  <c:v>экскурсии</c:v>
                </c:pt>
                <c:pt idx="4">
                  <c:v>тренинги, семинары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родительские собрания</c:v>
                </c:pt>
                <c:pt idx="1">
                  <c:v>беседы, консультации</c:v>
                </c:pt>
                <c:pt idx="2">
                  <c:v>праздники и развлечения</c:v>
                </c:pt>
                <c:pt idx="3">
                  <c:v>экскурсии</c:v>
                </c:pt>
                <c:pt idx="4">
                  <c:v>тренинги, семинары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318144"/>
        <c:axId val="195319680"/>
      </c:barChart>
      <c:catAx>
        <c:axId val="195318144"/>
        <c:scaling>
          <c:orientation val="minMax"/>
        </c:scaling>
        <c:delete val="0"/>
        <c:axPos val="b"/>
        <c:majorTickMark val="out"/>
        <c:minorTickMark val="none"/>
        <c:tickLblPos val="nextTo"/>
        <c:crossAx val="195319680"/>
        <c:crosses val="autoZero"/>
        <c:auto val="1"/>
        <c:lblAlgn val="ctr"/>
        <c:lblOffset val="100"/>
        <c:noMultiLvlLbl val="0"/>
      </c:catAx>
      <c:valAx>
        <c:axId val="19531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318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476672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«Система работы с родителями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  </a:t>
            </a:r>
            <a:r>
              <a:rPr lang="ru-RU" sz="3600" b="1" dirty="0">
                <a:solidFill>
                  <a:srgbClr val="FF0000"/>
                </a:solidFill>
              </a:rPr>
              <a:t>условиях модернизации дошкольного образования»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2564904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МАДОУ № </a:t>
            </a:r>
            <a:r>
              <a:rPr lang="ru-RU" b="1" dirty="0" smtClean="0">
                <a:solidFill>
                  <a:srgbClr val="00B0F0"/>
                </a:solidFill>
              </a:rPr>
              <a:t>30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старший </a:t>
            </a:r>
            <a:r>
              <a:rPr lang="ru-RU" b="1" dirty="0">
                <a:solidFill>
                  <a:srgbClr val="00B0F0"/>
                </a:solidFill>
              </a:rPr>
              <a:t>воспитатель Кудрина </a:t>
            </a:r>
            <a:r>
              <a:rPr lang="ru-RU" b="1" dirty="0" smtClean="0">
                <a:solidFill>
                  <a:srgbClr val="00B0F0"/>
                </a:solidFill>
              </a:rPr>
              <a:t>Ольга Сергеевна</a:t>
            </a:r>
            <a:endParaRPr lang="ru-RU" b="1" dirty="0">
              <a:solidFill>
                <a:srgbClr val="00B0F0"/>
              </a:solidFill>
            </a:endParaRPr>
          </a:p>
          <a:p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" y="586888"/>
            <a:ext cx="9144000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83671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8334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«Система работы с родителями в  условиях модернизации дошкольного образования»</a:t>
            </a:r>
          </a:p>
        </p:txBody>
      </p:sp>
      <p:pic>
        <p:nvPicPr>
          <p:cNvPr id="7" name="Picture 2" descr="C:\Documents and Settings\Семья\Рабочий стол\Новая папка (2)\Родители  веснянка\последние 0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6" r="6526" b="24089"/>
          <a:stretch>
            <a:fillRect/>
          </a:stretch>
        </p:blipFill>
        <p:spPr bwMode="auto">
          <a:xfrm>
            <a:off x="251520" y="692696"/>
            <a:ext cx="3168352" cy="2231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Documents and Settings\Семья\Рабочий стол\Новая папка (2)\Родители  веснянка\последние 058.jpg"/>
          <p:cNvPicPr/>
          <p:nvPr/>
        </p:nvPicPr>
        <p:blipFill>
          <a:blip r:embed="rId4" cstate="print"/>
          <a:srcRect t="21008" b="13865"/>
          <a:stretch>
            <a:fillRect/>
          </a:stretch>
        </p:blipFill>
        <p:spPr bwMode="auto">
          <a:xfrm>
            <a:off x="4427984" y="2924592"/>
            <a:ext cx="4341495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Рабочий стол\педагоги\Музафарова\фото матрёшки 6 гр\DSCN266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592"/>
            <a:ext cx="2952328" cy="2664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Рабочий стол\педагоги\Музафарова\фото матрёшки 6 гр\DSCN266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64" y="586888"/>
            <a:ext cx="3124732" cy="233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44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42"/>
            <a:ext cx="9144000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83671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0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«Система работы с родителями в  условиях модернизации дошкольного образования»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0232" y="28572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Сотрудничество с семьей в рамках художественно-эстетического развития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85723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Практический  блок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F:\август.конф\фото\P10508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14422"/>
            <a:ext cx="3357586" cy="278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:\август.конф\фото\P10508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000504"/>
            <a:ext cx="383133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:\август.конф\фото\IMG_85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214422"/>
            <a:ext cx="38678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F:\август.конф\фото\дары осени 01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933056"/>
            <a:ext cx="4035038" cy="2782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79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83671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8334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«Система работы с родителями в  условиях модернизации дошкольного образования»</a:t>
            </a:r>
          </a:p>
        </p:txBody>
      </p:sp>
      <p:pic>
        <p:nvPicPr>
          <p:cNvPr id="7" name="Picture 4" descr="D:\Алена\проект\фото к проекту\музей\декабрь12 032.jpg"/>
          <p:cNvPicPr/>
          <p:nvPr/>
        </p:nvPicPr>
        <p:blipFill>
          <a:blip r:embed="rId3" cstate="print"/>
          <a:srcRect l="23141" r="23967"/>
          <a:stretch>
            <a:fillRect/>
          </a:stretch>
        </p:blipFill>
        <p:spPr bwMode="auto">
          <a:xfrm>
            <a:off x="214282" y="2357430"/>
            <a:ext cx="2385382" cy="3668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Алена\проект\фото к проекту\музей\декабрь12 0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8036" r="20000" b="6250"/>
          <a:stretch>
            <a:fillRect/>
          </a:stretch>
        </p:blipFill>
        <p:spPr bwMode="auto">
          <a:xfrm>
            <a:off x="6572264" y="2143116"/>
            <a:ext cx="257173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Рабочий стол\педагоги\Музафарова\фото матрёшки 6 гр\DSCN267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571500"/>
            <a:ext cx="3214710" cy="264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Рабочий стол\педагоги\Музафарова\фото матрёшки 6 гр\DSCN267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357562"/>
            <a:ext cx="350046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20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08"/>
            <a:ext cx="9144000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83671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8334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«Система работы с родителями в  условиях модернизации дошкольного образования»</a:t>
            </a:r>
          </a:p>
        </p:txBody>
      </p:sp>
      <p:pic>
        <p:nvPicPr>
          <p:cNvPr id="10" name="Рисунок 9" descr="F:\август.конф\фото\P10301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500438"/>
            <a:ext cx="35719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user\Desktop\DSC016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76"/>
            <a:ext cx="400052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F:\август.конф\фото\SL37216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89840"/>
            <a:ext cx="3643338" cy="2910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F:\август.конф\фото\SDC1333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42918"/>
            <a:ext cx="363934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66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83671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8334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«Система работы с родителями в  условиях модернизации дошкольного образования»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00438"/>
            <a:ext cx="4143404" cy="3489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571876"/>
            <a:ext cx="4038758" cy="3355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F:\август.конф\фото\P10609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476672"/>
            <a:ext cx="3997014" cy="295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F:\август.конф\фото\IMG_059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571480"/>
            <a:ext cx="371477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92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83671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8334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«Система работы с родителями в  условиях модернизации дошкольного образования»</a:t>
            </a:r>
          </a:p>
        </p:txBody>
      </p:sp>
      <p:pic>
        <p:nvPicPr>
          <p:cNvPr id="7" name="Picture 2" descr="C:\Users\user\Desktop\фото\DSC00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8" y="586887"/>
            <a:ext cx="4126532" cy="3601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F:\август.конф\фото\P10809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642918"/>
            <a:ext cx="435771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user\Desktop\фото\DSC006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79" y="3571876"/>
            <a:ext cx="4034827" cy="3286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83671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8334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«Система работы с родителями в  условиях модернизации дошкольного образования»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785794"/>
            <a:ext cx="3935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ФГОС ДО ч. III п. 3.3 п. п. 1, 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9560" y="131554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ППРС: комфортная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smtClean="0">
                <a:solidFill>
                  <a:srgbClr val="0070C0"/>
                </a:solidFill>
              </a:rPr>
              <a:t>разнообразная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smtClean="0">
                <a:solidFill>
                  <a:srgbClr val="0070C0"/>
                </a:solidFill>
              </a:rPr>
              <a:t>содержательно </a:t>
            </a:r>
            <a:r>
              <a:rPr lang="ru-RU" b="1" dirty="0">
                <a:solidFill>
                  <a:srgbClr val="0070C0"/>
                </a:solidFill>
              </a:rPr>
              <a:t>– насыщенная, </a:t>
            </a:r>
            <a:r>
              <a:rPr lang="ru-RU" b="1" dirty="0" smtClean="0">
                <a:solidFill>
                  <a:srgbClr val="0070C0"/>
                </a:solidFill>
              </a:rPr>
              <a:t>доступная </a:t>
            </a:r>
            <a:r>
              <a:rPr lang="ru-RU" b="1" dirty="0">
                <a:solidFill>
                  <a:srgbClr val="0070C0"/>
                </a:solidFill>
              </a:rPr>
              <a:t>и </a:t>
            </a:r>
            <a:r>
              <a:rPr lang="ru-RU" b="1" dirty="0" smtClean="0">
                <a:solidFill>
                  <a:srgbClr val="0070C0"/>
                </a:solidFill>
              </a:rPr>
              <a:t>безопасная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D:\Рабочий стол\приемка сайт\приемка сайт\IMG_20150819_1540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642919"/>
            <a:ext cx="381927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Рабочий стол\приемка сайт\приемка сайт\IMG_20150819_1541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500306"/>
            <a:ext cx="4143404" cy="3476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:\Рабочий стол\приемка сайт\приемка сайт\IMG_20150819_1536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48444"/>
            <a:ext cx="3981871" cy="340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73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83671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8334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«Система работы с родителями в  условиях модернизации дошкольного образования»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480" y="698212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Контрольно-оценочный  блок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1643050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Оценочные листы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Обсуждение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Анкетирование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83671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8334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«Система работы с родителями в  условиях модернизации дошкольного образования»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808" y="6982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Контрольно-оценочный  блок</a:t>
            </a:r>
            <a:endParaRPr lang="ru-RU" b="1" i="1" dirty="0">
              <a:solidFill>
                <a:srgbClr val="0070C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7748121"/>
              </p:ext>
            </p:extLst>
          </p:nvPr>
        </p:nvGraphicFramePr>
        <p:xfrm>
          <a:off x="539552" y="1067544"/>
          <a:ext cx="7920880" cy="509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19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83671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8334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«Система работы с родителями в  условиях модернизации дошкольного образования»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808" y="6982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Контрольно-оценочный  блок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55679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01286638"/>
              </p:ext>
            </p:extLst>
          </p:nvPr>
        </p:nvGraphicFramePr>
        <p:xfrm>
          <a:off x="899592" y="1397000"/>
          <a:ext cx="7776864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9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248334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«Система работы с родителями в  условиях модернизации дошкольного образования»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836712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ФГОС ДО ч. I п. 1.6 п. п. 9</a:t>
            </a:r>
            <a:endParaRPr lang="en-US" b="1" dirty="0"/>
          </a:p>
          <a:p>
            <a:endParaRPr lang="ru-RU" sz="1400" dirty="0"/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Задачи, стоящие сегодня перед системой образования, повышают ответственность родителей за результативность учебно-воспитательного процесса в каждом ДОУ, так как именно родительская общественность непосредственно заинтересована в повышении качества образования и развития своих детей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16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83671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8334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«Система работы с родителями в  условиях модернизации дошкольного образования»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071546"/>
            <a:ext cx="8215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Повышение инициативы родителей;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партнерские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взаимоотношения между участниками образовательного процесса;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совместная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деятельность родителей, педагогов и детей положительно влияет на воспитанников;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новое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положительное отношение родителей к ДОУ,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положительная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оценка его деятельности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500042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РЕЗУЛЬТАТ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83671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104" y="192880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836712"/>
            <a:ext cx="7128792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ФГОС ДО ч. III п. 3.1 п. п. 5, 6</a:t>
            </a:r>
            <a:endParaRPr lang="en-US" b="1" dirty="0"/>
          </a:p>
          <a:p>
            <a:endParaRPr lang="en-US" sz="1100" dirty="0"/>
          </a:p>
          <a:p>
            <a:r>
              <a:rPr lang="ru-RU" sz="2400" b="1" dirty="0">
                <a:solidFill>
                  <a:srgbClr val="0070C0"/>
                </a:solidFill>
              </a:rPr>
              <a:t>Характерной тенденцией современного периода в развитии отечественного образования является стремление образовательных учреждений к открытости, которая предполагает и участие общества в жизни ДОУ.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8334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«Система работы с родителями в  условиях модернизации дошкольного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7640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7702" y="79057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«Система работы с родителями в  условиях модернизации дошкольного образования»</a:t>
            </a:r>
          </a:p>
        </p:txBody>
      </p:sp>
      <p:sp>
        <p:nvSpPr>
          <p:cNvPr id="7" name="Овал 6"/>
          <p:cNvSpPr/>
          <p:nvPr/>
        </p:nvSpPr>
        <p:spPr>
          <a:xfrm>
            <a:off x="2627784" y="1679156"/>
            <a:ext cx="34563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Личностно-развивающий и гуманистический принцип взаимодействия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113838" y="3433568"/>
            <a:ext cx="262829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Педагогические работники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83568" y="1351341"/>
            <a:ext cx="2135221" cy="1080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дети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868144" y="1351341"/>
            <a:ext cx="2023782" cy="1055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2439415" y="644240"/>
            <a:ext cx="4265170" cy="7213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 rot="19482051">
            <a:off x="1869351" y="2292151"/>
            <a:ext cx="647045" cy="22736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2710264">
            <a:off x="6414696" y="2287723"/>
            <a:ext cx="930678" cy="25673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83671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8334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«Система работы с родителями в  условиях модернизации дошкольного образования»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94125" y="714714"/>
            <a:ext cx="406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Принципы дошкольного образования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6792" y="1484784"/>
            <a:ext cx="1612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ФГОС ДО п.1.4</a:t>
            </a:r>
          </a:p>
        </p:txBody>
      </p:sp>
      <p:sp>
        <p:nvSpPr>
          <p:cNvPr id="7" name="Овал 6"/>
          <p:cNvSpPr/>
          <p:nvPr/>
        </p:nvSpPr>
        <p:spPr>
          <a:xfrm>
            <a:off x="3707904" y="1688898"/>
            <a:ext cx="4240865" cy="948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Сотрудничество организации с семьёй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3851920" y="2996952"/>
            <a:ext cx="4489648" cy="931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Приобщение детей к социокультурным нормам, ТРАДИЦИЯМ СЕМЬИ, ОБЩЕСТВА, ГОСУАРСТВА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1087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83671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8334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«Система работы с родителями в  условиях модернизации дошкольного образования»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33894" y="714714"/>
            <a:ext cx="4588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Требования к результатам освоения ООП ДО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099209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00B0F0"/>
                </a:solidFill>
              </a:rPr>
              <a:t>Настоящие требования являются ориентирами для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5251" y="2420888"/>
            <a:ext cx="2664296" cy="1336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Взаимодействия с семьями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82768" y="2444607"/>
            <a:ext cx="2698538" cy="1313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Информирования родителей (законных представителей)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0246">
            <a:off x="2295044" y="1614924"/>
            <a:ext cx="1140186" cy="59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571">
            <a:off x="4641449" y="1575553"/>
            <a:ext cx="1399953" cy="72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6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80" y="598932"/>
            <a:ext cx="9144000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83671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8334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«Система работы с родителями в  условиях модернизации дошкольного образования»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661119"/>
            <a:ext cx="6215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Формы взаимодействия ДОУ и семьи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познавательные формы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1714488"/>
            <a:ext cx="228601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практикум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3429000"/>
            <a:ext cx="242889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Вечера вопросов и ответов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6116" y="3429000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Педагогическая беседа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6512" y="1643050"/>
            <a:ext cx="228601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День открытых дверей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1714488"/>
            <a:ext cx="221457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Круглый стол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57950" y="3286124"/>
            <a:ext cx="221457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Дни добрых дел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061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83671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8334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«Система работы с родителями в  условиях модернизации дошкольного образования»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642918"/>
            <a:ext cx="5608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Формы взаимодействия ДОУ и семьи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досуговые формы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357298"/>
            <a:ext cx="278608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Праздники</a:t>
            </a:r>
          </a:p>
          <a:p>
            <a:pPr algn="ctr"/>
            <a:r>
              <a:rPr lang="ru-RU" sz="2800" dirty="0" smtClean="0"/>
              <a:t>утренники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29322" y="1428736"/>
            <a:ext cx="307183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Выставки работ родителей и детей, семейные вернисажи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00364" y="3071810"/>
            <a:ext cx="300039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Совместные походы и экскурсии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83671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8334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«Система работы с родителями в  условиях модернизации дошкольного образования»</a:t>
            </a:r>
          </a:p>
        </p:txBody>
      </p:sp>
      <p:pic>
        <p:nvPicPr>
          <p:cNvPr id="7" name="Рисунок 6" descr="D:\Рабочий стол\приемка сайт\приемка сайт\IMG_20150820_1023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19" y="1685944"/>
            <a:ext cx="324036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Рабочий стол\приемка сайт\приемка сайт\IMG_20150820_1028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4365104"/>
            <a:ext cx="338437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Рабочий стол\приемка сайт\приемка сайт\IMG_20150820_10241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1700808"/>
            <a:ext cx="2808312" cy="4127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86000" y="5715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Сотрудничество с семьей в рамках художественно-эстетического развития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38597" y="1225189"/>
            <a:ext cx="2520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rgbClr val="0070C0"/>
                </a:solidFill>
              </a:rPr>
              <a:t>Информационный блок</a:t>
            </a:r>
          </a:p>
        </p:txBody>
      </p:sp>
      <p:pic>
        <p:nvPicPr>
          <p:cNvPr id="12" name="Рисунок 11" descr="D:\Рабочий стол\приемка сайт\приемка сайт\IMG_20150819_15373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5944"/>
            <a:ext cx="2700299" cy="4142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25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34</cp:revision>
  <dcterms:modified xsi:type="dcterms:W3CDTF">2015-08-28T05:26:20Z</dcterms:modified>
</cp:coreProperties>
</file>